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84" r:id="rId3"/>
    <p:sldId id="285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  <p:embeddedFont>
      <p:font typeface="Twinkl SemiBold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82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84F9AA-C725-48BB-8F02-00387DB7385A}"/>
              </a:ext>
            </a:extLst>
          </p:cNvPr>
          <p:cNvSpPr txBox="1"/>
          <p:nvPr/>
        </p:nvSpPr>
        <p:spPr>
          <a:xfrm>
            <a:off x="1842051" y="3763618"/>
            <a:ext cx="6042992" cy="1120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Turas</a:t>
            </a:r>
            <a:r>
              <a:rPr lang="en-GB" sz="6600" dirty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GB" sz="6600" dirty="0" err="1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na</a:t>
            </a:r>
            <a:r>
              <a:rPr lang="en-GB" sz="6600" dirty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GB" sz="6600" dirty="0" err="1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Croise</a:t>
            </a:r>
            <a:endParaRPr lang="en-GB" sz="6600" dirty="0">
              <a:solidFill>
                <a:srgbClr val="7030A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B968B9-8E30-42B8-B997-428F80EE5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6"/>
    </mc:Choice>
    <mc:Fallback>
      <p:transition spd="slow" advTm="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9ú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b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</a:br>
            <a:r>
              <a:rPr lang="en-GB" sz="3200" dirty="0" err="1">
                <a:solidFill>
                  <a:srgbClr val="7030A0"/>
                </a:solidFill>
              </a:rPr>
              <a:t>Thit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den </a:t>
            </a:r>
            <a:r>
              <a:rPr lang="en-GB" sz="3200" dirty="0" err="1">
                <a:solidFill>
                  <a:srgbClr val="7030A0"/>
                </a:solidFill>
              </a:rPr>
              <a:t>tríú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uair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5274B-D528-4DC8-84A2-9C8116FEE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4" y="2018922"/>
            <a:ext cx="7351951" cy="37291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40FE8C-4116-4A99-B3F3-2EDD0672D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93"/>
    </mc:Choice>
    <mc:Fallback>
      <p:transition spd="slow" advTm="6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662885" y="406407"/>
            <a:ext cx="3816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10ú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Bhain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na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saighdiúirí</a:t>
            </a:r>
            <a:r>
              <a:rPr lang="en-GB" sz="3200" dirty="0">
                <a:solidFill>
                  <a:srgbClr val="7030A0"/>
                </a:solidFill>
              </a:rPr>
              <a:t> a </a:t>
            </a:r>
            <a:r>
              <a:rPr lang="en-GB" sz="3200" dirty="0" err="1">
                <a:solidFill>
                  <a:srgbClr val="7030A0"/>
                </a:solidFill>
              </a:rPr>
              <a:t>chuid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éadaigh</a:t>
            </a:r>
            <a:r>
              <a:rPr lang="en-GB" sz="3200" dirty="0">
                <a:solidFill>
                  <a:srgbClr val="7030A0"/>
                </a:solidFill>
              </a:rPr>
              <a:t> 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43FF7-54AD-444F-B6B8-6B75B6B39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36" y="1243311"/>
            <a:ext cx="4552994" cy="49710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3FC434-6AD8-4B6D-A84C-9D0A5488B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43"/>
    </mc:Choice>
    <mc:Fallback>
      <p:transition spd="slow" advTm="4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11ú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Céasadh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ar</a:t>
            </a:r>
            <a:r>
              <a:rPr lang="en-GB" sz="3200" dirty="0">
                <a:solidFill>
                  <a:srgbClr val="7030A0"/>
                </a:solidFill>
              </a:rPr>
              <a:t> an </a:t>
            </a:r>
            <a:r>
              <a:rPr lang="en-GB" sz="3200" dirty="0" err="1">
                <a:solidFill>
                  <a:srgbClr val="7030A0"/>
                </a:solidFill>
              </a:rPr>
              <a:t>gcros</a:t>
            </a:r>
            <a:r>
              <a:rPr lang="en-GB" sz="3200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0F356-19F4-4930-A276-C3D5EC51B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44" y="1604095"/>
            <a:ext cx="4454302" cy="45158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AE23B5-0790-47CF-9033-37BC2F2A5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0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25"/>
    </mc:Choice>
    <mc:Fallback>
      <p:transition spd="slow" advTm="5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626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12ú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Fuair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bás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ar</a:t>
            </a:r>
            <a:r>
              <a:rPr lang="en-GB" sz="3200" dirty="0">
                <a:solidFill>
                  <a:srgbClr val="7030A0"/>
                </a:solidFill>
              </a:rPr>
              <a:t> an </a:t>
            </a:r>
            <a:r>
              <a:rPr lang="en-GB" sz="3200" dirty="0" err="1">
                <a:solidFill>
                  <a:srgbClr val="7030A0"/>
                </a:solidFill>
              </a:rPr>
              <a:t>chros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EE334-B337-4349-8588-9D2B0E5BA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6" r="24521" b="-2434"/>
          <a:stretch/>
        </p:blipFill>
        <p:spPr>
          <a:xfrm>
            <a:off x="4581054" y="765175"/>
            <a:ext cx="3816350" cy="5327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50F5B4-DAB3-4AEC-B409-D6C08B340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6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06"/>
    </mc:Choice>
    <mc:Fallback>
      <p:transition spd="slow" advTm="5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4966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13ú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</a:p>
          <a:p>
            <a:r>
              <a:rPr lang="en-GB" sz="3200" dirty="0" err="1">
                <a:solidFill>
                  <a:srgbClr val="7030A0"/>
                </a:solidFill>
              </a:rPr>
              <a:t>Tógadh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den </a:t>
            </a:r>
            <a:r>
              <a:rPr lang="en-GB" sz="3200" dirty="0" err="1">
                <a:solidFill>
                  <a:srgbClr val="7030A0"/>
                </a:solidFill>
              </a:rPr>
              <a:t>chros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6B07B-EBDF-4394-B2EF-407FDA424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38" y="674483"/>
            <a:ext cx="5455405" cy="55090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7F24FB-0094-4189-9F40-D115F3B25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29"/>
    </mc:Choice>
    <mc:Fallback>
      <p:transition spd="slow" advTm="4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49" y="644946"/>
            <a:ext cx="381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14ú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b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</a:br>
            <a:r>
              <a:rPr lang="en-GB" sz="3200" dirty="0" err="1">
                <a:solidFill>
                  <a:srgbClr val="7030A0"/>
                </a:solidFill>
              </a:rPr>
              <a:t>Cuireadh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sa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tuama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234C1-1803-4C18-BABD-F1F972364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16" y="1529846"/>
            <a:ext cx="5581776" cy="4517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D3E482-CE86-4DF3-8525-F289CA39F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7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99"/>
    </mc:Choice>
    <mc:Fallback>
      <p:transition spd="slow" advTm="58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2AD47F-1A4B-48C3-A6CD-DCEB0F882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6"/>
    </mc:Choice>
    <mc:Fallback>
      <p:transition spd="slow" advTm="1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C6071-97EF-4F0D-85A6-414652F97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38" y="1420085"/>
            <a:ext cx="6428079" cy="4805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05FF0-6FED-4A28-BF8F-14A2E8CB3711}"/>
              </a:ext>
            </a:extLst>
          </p:cNvPr>
          <p:cNvSpPr txBox="1"/>
          <p:nvPr/>
        </p:nvSpPr>
        <p:spPr>
          <a:xfrm>
            <a:off x="622851" y="500131"/>
            <a:ext cx="4678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An </a:t>
            </a:r>
            <a:r>
              <a:rPr lang="en-GB" sz="3200" b="1" dirty="0" err="1">
                <a:solidFill>
                  <a:srgbClr val="7030A0"/>
                </a:solidFill>
              </a:rPr>
              <a:t>Chéad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Staisiún</a:t>
            </a:r>
            <a:endParaRPr lang="en-GB" sz="3200" b="1" dirty="0">
              <a:solidFill>
                <a:srgbClr val="7030A0"/>
              </a:solidFill>
            </a:endParaRPr>
          </a:p>
          <a:p>
            <a:r>
              <a:rPr lang="en-GB" sz="3200" dirty="0" err="1">
                <a:solidFill>
                  <a:srgbClr val="7030A0"/>
                </a:solidFill>
              </a:rPr>
              <a:t>Bhí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Iosa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daortha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chun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báis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D476BC-D36B-4877-8AC9-934871438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13"/>
    </mc:Choice>
    <mc:Fallback>
      <p:transition spd="slow" advTm="5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A86891-7679-405B-8C95-DEA22DF85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1" y="1621717"/>
            <a:ext cx="6939797" cy="4777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B2772-2C08-4C69-9275-A38DC3EFDBF6}"/>
              </a:ext>
            </a:extLst>
          </p:cNvPr>
          <p:cNvSpPr txBox="1"/>
          <p:nvPr/>
        </p:nvSpPr>
        <p:spPr>
          <a:xfrm>
            <a:off x="569842" y="459177"/>
            <a:ext cx="4002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An Dara </a:t>
            </a:r>
            <a:r>
              <a:rPr lang="en-GB" sz="3200" b="1" dirty="0" err="1">
                <a:solidFill>
                  <a:srgbClr val="7030A0"/>
                </a:solidFill>
              </a:rPr>
              <a:t>Staisiún</a:t>
            </a:r>
            <a:endParaRPr lang="en-GB" sz="3200" b="1" dirty="0">
              <a:solidFill>
                <a:srgbClr val="7030A0"/>
              </a:solidFill>
            </a:endParaRPr>
          </a:p>
          <a:p>
            <a:r>
              <a:rPr lang="en-GB" sz="3200" dirty="0" err="1">
                <a:solidFill>
                  <a:srgbClr val="7030A0"/>
                </a:solidFill>
              </a:rPr>
              <a:t>B’éigean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d’Íosa</a:t>
            </a:r>
            <a:r>
              <a:rPr lang="en-GB" sz="3200" dirty="0">
                <a:solidFill>
                  <a:srgbClr val="7030A0"/>
                </a:solidFill>
              </a:rPr>
              <a:t> an </a:t>
            </a:r>
            <a:r>
              <a:rPr lang="en-GB" sz="3200" dirty="0" err="1">
                <a:solidFill>
                  <a:srgbClr val="7030A0"/>
                </a:solidFill>
              </a:rPr>
              <a:t>chros</a:t>
            </a:r>
            <a:r>
              <a:rPr lang="en-GB" sz="3200" dirty="0">
                <a:solidFill>
                  <a:srgbClr val="7030A0"/>
                </a:solidFill>
              </a:rPr>
              <a:t> a </a:t>
            </a:r>
            <a:r>
              <a:rPr lang="en-GB" sz="3200" dirty="0" err="1">
                <a:solidFill>
                  <a:srgbClr val="7030A0"/>
                </a:solidFill>
              </a:rPr>
              <a:t>iompar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8A03CD-B005-47D1-A497-57625F48B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64"/>
    </mc:Choice>
    <mc:Fallback>
      <p:transition spd="slow" advTm="5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50" y="644946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  <a:t>An 3ú </a:t>
            </a:r>
            <a:r>
              <a:rPr lang="en-GB" sz="3200" b="1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endParaRPr lang="en-GB" sz="3200" b="1" dirty="0">
              <a:solidFill>
                <a:srgbClr val="7030A0"/>
              </a:solidFill>
              <a:latin typeface="Twinkl SemiBold" pitchFamily="2" charset="0"/>
            </a:endParaRPr>
          </a:p>
          <a:p>
            <a:r>
              <a:rPr lang="en-GB" sz="3200" b="1" dirty="0" err="1">
                <a:solidFill>
                  <a:srgbClr val="7030A0"/>
                </a:solidFill>
                <a:latin typeface="Twinkl SemiBold" pitchFamily="2" charset="0"/>
              </a:rPr>
              <a:t>Titeann</a:t>
            </a:r>
            <a: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winkl SemiBold" pitchFamily="2" charset="0"/>
              </a:rPr>
              <a:t>Iosa</a:t>
            </a:r>
            <a: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  <a:t> den </a:t>
            </a:r>
            <a:r>
              <a:rPr lang="en-GB" sz="3200" b="1" dirty="0" err="1">
                <a:solidFill>
                  <a:srgbClr val="7030A0"/>
                </a:solidFill>
                <a:latin typeface="Twinkl SemiBold" pitchFamily="2" charset="0"/>
              </a:rPr>
              <a:t>chéad</a:t>
            </a:r>
            <a: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winkl SemiBold" pitchFamily="2" charset="0"/>
              </a:rPr>
              <a:t>uair</a:t>
            </a:r>
            <a:endParaRPr lang="en-GB" sz="32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BA935-D11C-4BBE-9335-EF23D60DC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96" y="1353336"/>
            <a:ext cx="6280283" cy="47394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AE85A6-681C-441F-B013-3E119811E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89"/>
    </mc:Choice>
    <mc:Fallback>
      <p:transition spd="slow" advTm="5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517111" y="618441"/>
            <a:ext cx="381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  <a:t>An 4ú </a:t>
            </a:r>
            <a:r>
              <a:rPr lang="en-GB" sz="3200" b="1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br>
              <a:rPr lang="en-GB" sz="3200" b="1" dirty="0">
                <a:solidFill>
                  <a:srgbClr val="7030A0"/>
                </a:solidFill>
                <a:latin typeface="Twinkl SemiBold" pitchFamily="2" charset="0"/>
              </a:rPr>
            </a:br>
            <a:r>
              <a:rPr lang="en-GB" sz="3200" dirty="0" err="1">
                <a:solidFill>
                  <a:srgbClr val="7030A0"/>
                </a:solidFill>
              </a:rPr>
              <a:t>Buaileann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lena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mháthair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69122-4A13-4C3D-A87A-824014BE2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82" y="1107596"/>
            <a:ext cx="5626368" cy="49852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5F1822-F8A9-4BC7-960C-6CAF34263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33"/>
    </mc:Choice>
    <mc:Fallback>
      <p:transition spd="slow" advTm="6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48" y="644946"/>
            <a:ext cx="45587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An 5ú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  <a:b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</a:b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Chuidigh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Síomon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Cireanach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le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hÍosa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an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chros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a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iompar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. </a:t>
            </a:r>
            <a:endParaRPr lang="en-GB" sz="3200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7CAE6-3C44-49EB-AF37-10B4DFF28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72" y="2147575"/>
            <a:ext cx="5637453" cy="40284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38DE91-9480-4BC8-9C02-95101F83E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7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25"/>
    </mc:Choice>
    <mc:Fallback>
      <p:transition spd="slow" advTm="6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50" y="671449"/>
            <a:ext cx="3577811" cy="1581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An </a:t>
            </a:r>
            <a:r>
              <a:rPr lang="en-GB" sz="3200" u="sng" dirty="0">
                <a:solidFill>
                  <a:srgbClr val="7030A0"/>
                </a:solidFill>
                <a:latin typeface="Twinkl SemiBold" pitchFamily="2" charset="0"/>
              </a:rPr>
              <a:t>6ú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 </a:t>
            </a:r>
          </a:p>
          <a:p>
            <a:r>
              <a:rPr lang="en-GB" sz="3200" dirty="0" err="1">
                <a:solidFill>
                  <a:srgbClr val="7030A0"/>
                </a:solidFill>
              </a:rPr>
              <a:t>Ghlan</a:t>
            </a:r>
            <a:r>
              <a:rPr lang="en-GB" sz="3200" dirty="0">
                <a:solidFill>
                  <a:srgbClr val="7030A0"/>
                </a:solidFill>
              </a:rPr>
              <a:t> Veronica </a:t>
            </a:r>
            <a:r>
              <a:rPr lang="en-GB" sz="3200" dirty="0" err="1">
                <a:solidFill>
                  <a:srgbClr val="7030A0"/>
                </a:solidFill>
              </a:rPr>
              <a:t>aghaidh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endParaRPr lang="en-GB" sz="3200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9D63E-0ED0-4EC2-8B9B-41A97E6EB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78" y="1713255"/>
            <a:ext cx="6699912" cy="51447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D15537-0C5D-4937-8DDF-CC12CA785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0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62"/>
    </mc:Choice>
    <mc:Fallback>
      <p:transition spd="slow" advTm="4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49" y="644946"/>
            <a:ext cx="4015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An 7ú </a:t>
            </a:r>
            <a:r>
              <a:rPr lang="en-GB" sz="3200" b="1" dirty="0" err="1">
                <a:solidFill>
                  <a:srgbClr val="7030A0"/>
                </a:solidFill>
              </a:rPr>
              <a:t>Staisiún</a:t>
            </a:r>
            <a:endParaRPr lang="en-GB" sz="3200" b="1" dirty="0">
              <a:solidFill>
                <a:srgbClr val="7030A0"/>
              </a:solidFill>
            </a:endParaRPr>
          </a:p>
          <a:p>
            <a:r>
              <a:rPr lang="en-GB" sz="3200" dirty="0" err="1">
                <a:solidFill>
                  <a:srgbClr val="7030A0"/>
                </a:solidFill>
              </a:rPr>
              <a:t>Thit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Íosa</a:t>
            </a:r>
            <a:r>
              <a:rPr lang="en-GB" sz="3200" dirty="0">
                <a:solidFill>
                  <a:srgbClr val="7030A0"/>
                </a:solidFill>
              </a:rPr>
              <a:t> an </a:t>
            </a:r>
            <a:r>
              <a:rPr lang="en-GB" sz="3200" dirty="0" err="1">
                <a:solidFill>
                  <a:srgbClr val="7030A0"/>
                </a:solidFill>
              </a:rPr>
              <a:t>dara</a:t>
            </a:r>
            <a:r>
              <a:rPr lang="en-GB" sz="3200" dirty="0">
                <a:solidFill>
                  <a:srgbClr val="7030A0"/>
                </a:solidFill>
              </a:rPr>
              <a:t> </a:t>
            </a:r>
            <a:r>
              <a:rPr lang="en-GB" sz="3200" dirty="0" err="1">
                <a:solidFill>
                  <a:srgbClr val="7030A0"/>
                </a:solidFill>
              </a:rPr>
              <a:t>uair</a:t>
            </a:r>
            <a:r>
              <a:rPr lang="en-GB" sz="3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4E158-6B92-42AC-85EE-626C660EF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45" y="1598805"/>
            <a:ext cx="7016436" cy="47099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1147AB-5B94-441B-A497-23F197F76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66"/>
    </mc:Choice>
    <mc:Fallback>
      <p:transition spd="slow" advTm="4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F1D90-5B0E-4400-9904-D5453666BB01}"/>
              </a:ext>
            </a:extLst>
          </p:cNvPr>
          <p:cNvSpPr txBox="1"/>
          <p:nvPr/>
        </p:nvSpPr>
        <p:spPr>
          <a:xfrm>
            <a:off x="755649" y="644946"/>
            <a:ext cx="4450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8ú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Staisiún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:</a:t>
            </a:r>
          </a:p>
          <a:p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Bhuail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Íosa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leis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na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Mná</a:t>
            </a:r>
            <a:r>
              <a:rPr lang="en-GB" sz="3200" dirty="0">
                <a:solidFill>
                  <a:srgbClr val="7030A0"/>
                </a:solidFill>
                <a:latin typeface="Twinkl SemiBold" pitchFamily="2" charset="0"/>
              </a:rPr>
              <a:t> </a:t>
            </a:r>
            <a:r>
              <a:rPr lang="en-GB" sz="3200" dirty="0" err="1">
                <a:solidFill>
                  <a:srgbClr val="7030A0"/>
                </a:solidFill>
                <a:latin typeface="Twinkl SemiBold" pitchFamily="2" charset="0"/>
              </a:rPr>
              <a:t>Íorusalaim</a:t>
            </a:r>
            <a:r>
              <a:rPr lang="en-GB" sz="3200" dirty="0">
                <a:solidFill>
                  <a:srgbClr val="4A3582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04B02-082C-47B4-A6BB-E33684392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4" y="1539089"/>
            <a:ext cx="6564937" cy="46746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3C39B9-7E20-4DC3-A42B-EBBF8910A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45"/>
    </mc:Choice>
    <mc:Fallback>
      <p:transition spd="slow" advTm="4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236</TotalTime>
  <Words>109</Words>
  <Application>Microsoft Office PowerPoint</Application>
  <PresentationFormat>On-screen Show (4:3)</PresentationFormat>
  <Paragraphs>22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</vt:lpstr>
      <vt:lpstr>Arial</vt:lpstr>
      <vt:lpstr>Twinkl Sb</vt:lpstr>
      <vt:lpstr>Calibri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Gareth Lent</dc:creator>
  <cp:lastModifiedBy>C O'LOUGHLIN</cp:lastModifiedBy>
  <cp:revision>12</cp:revision>
  <dcterms:created xsi:type="dcterms:W3CDTF">2018-02-16T17:02:08Z</dcterms:created>
  <dcterms:modified xsi:type="dcterms:W3CDTF">2020-04-09T20:19:09Z</dcterms:modified>
</cp:coreProperties>
</file>